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ato"/>
      <p:regular r:id="rId22"/>
      <p:bold r:id="rId23"/>
      <p:italic r:id="rId24"/>
      <p:boldItalic r:id="rId25"/>
    </p:embeddedFont>
    <p:embeddedFont>
      <p:font typeface="Comforta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regular.fntdata"/><Relationship Id="rId21" Type="http://schemas.openxmlformats.org/officeDocument/2006/relationships/slide" Target="slides/slide16.xml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regular.fntdata"/><Relationship Id="rId25" Type="http://schemas.openxmlformats.org/officeDocument/2006/relationships/font" Target="fonts/Lato-boldItalic.fntdata"/><Relationship Id="rId27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1b7a6c0c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1b7a6c0c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1b7a6c0c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1b7a6c0c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1b7a6c0c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1b7a6c0c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1bad69d2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1bad69d2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1b94a7a0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1b94a7a0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1bad69d2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1bad69d2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1bad69d2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1bad69d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1b7a6c0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1b7a6c0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1b7a6c0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1b7a6c0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1b7a6c0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1b7a6c0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1b7a6c0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1b7a6c0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1b7a6c0c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1b7a6c0c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1b7a6c0c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1b7a6c0c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1b7a6c0c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1b7a6c0c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1b7a6c0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1b7a6c0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2.jpg"/><Relationship Id="rId5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9" Type="http://schemas.openxmlformats.org/officeDocument/2006/relationships/image" Target="../media/image17.jpg"/><Relationship Id="rId5" Type="http://schemas.openxmlformats.org/officeDocument/2006/relationships/image" Target="../media/image13.jpg"/><Relationship Id="rId6" Type="http://schemas.openxmlformats.org/officeDocument/2006/relationships/image" Target="../media/image16.jpg"/><Relationship Id="rId7" Type="http://schemas.openxmlformats.org/officeDocument/2006/relationships/image" Target="../media/image15.jpg"/><Relationship Id="rId8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7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23.jpg"/><Relationship Id="rId5" Type="http://schemas.openxmlformats.org/officeDocument/2006/relationships/image" Target="../media/image22.jpg"/><Relationship Id="rId6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20.jpg"/><Relationship Id="rId6" Type="http://schemas.openxmlformats.org/officeDocument/2006/relationships/image" Target="../media/image19.jpg"/><Relationship Id="rId7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3797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       </a:t>
            </a:r>
            <a:r>
              <a:rPr b="1" lang="en" sz="3600" u="sng">
                <a:solidFill>
                  <a:srgbClr val="0000FF"/>
                </a:solidFill>
                <a:highlight>
                  <a:srgbClr val="E69138"/>
                </a:highlight>
              </a:rPr>
              <a:t>TEAM NAME</a:t>
            </a:r>
            <a:r>
              <a:rPr lang="en" sz="3600">
                <a:solidFill>
                  <a:srgbClr val="0000FF"/>
                </a:solidFill>
                <a:highlight>
                  <a:srgbClr val="E69138"/>
                </a:highlight>
              </a:rPr>
              <a:t>: TEAM FORTIUS</a:t>
            </a:r>
            <a:endParaRPr sz="3600">
              <a:solidFill>
                <a:srgbClr val="0000FF"/>
              </a:solidFill>
              <a:highlight>
                <a:srgbClr val="E69138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5200" y="2510900"/>
            <a:ext cx="85206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80000"/>
                </a:solidFill>
                <a:highlight>
                  <a:srgbClr val="CCCCCC"/>
                </a:highlight>
              </a:rPr>
              <a:t>PROBLEM STATEMENT TITLE:</a:t>
            </a:r>
            <a:endParaRPr b="1" u="sng">
              <a:solidFill>
                <a:srgbClr val="980000"/>
              </a:solidFill>
              <a:highlight>
                <a:srgbClr val="CCCCCC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highlight>
                  <a:srgbClr val="FF9900"/>
                </a:highlight>
              </a:rPr>
              <a:t>MY CITY INFORMATION APP</a:t>
            </a:r>
            <a:endParaRPr>
              <a:solidFill>
                <a:srgbClr val="F3F3F3"/>
              </a:solidFill>
              <a:highlight>
                <a:srgbClr val="FF9900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highlight>
                  <a:srgbClr val="FF9900"/>
                </a:highlight>
              </a:rPr>
              <a:t>LS2</a:t>
            </a:r>
            <a:endParaRPr>
              <a:solidFill>
                <a:srgbClr val="F3F3F3"/>
              </a:solidFill>
              <a:highlight>
                <a:srgbClr val="FF9900"/>
              </a:highlight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50" y="0"/>
            <a:ext cx="2900381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906" y="0"/>
            <a:ext cx="3246677" cy="12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32539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13256" l="29905" r="30526" t="13702"/>
          <a:stretch/>
        </p:blipFill>
        <p:spPr>
          <a:xfrm>
            <a:off x="3614438" y="0"/>
            <a:ext cx="1461551" cy="26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13256" l="29905" r="30526" t="13702"/>
          <a:stretch/>
        </p:blipFill>
        <p:spPr>
          <a:xfrm>
            <a:off x="5436450" y="1599925"/>
            <a:ext cx="1461551" cy="26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13256" l="29905" r="30526" t="13702"/>
          <a:stretch/>
        </p:blipFill>
        <p:spPr>
          <a:xfrm>
            <a:off x="7261200" y="0"/>
            <a:ext cx="1461551" cy="26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5">
            <a:alphaModFix/>
          </a:blip>
          <a:srcRect b="5453" l="0" r="-2186" t="2735"/>
          <a:stretch/>
        </p:blipFill>
        <p:spPr>
          <a:xfrm>
            <a:off x="3753600" y="337275"/>
            <a:ext cx="1209951" cy="19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6">
            <a:alphaModFix/>
          </a:blip>
          <a:srcRect b="3818" l="0" r="0" t="2828"/>
          <a:stretch/>
        </p:blipFill>
        <p:spPr>
          <a:xfrm>
            <a:off x="7390650" y="337275"/>
            <a:ext cx="1209951" cy="19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7">
            <a:alphaModFix/>
          </a:blip>
          <a:srcRect b="5814" l="0" r="0" t="3044"/>
          <a:stretch/>
        </p:blipFill>
        <p:spPr>
          <a:xfrm>
            <a:off x="5603450" y="1967450"/>
            <a:ext cx="1134124" cy="19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3162000" y="2820350"/>
            <a:ext cx="2274600" cy="829200"/>
          </a:xfrm>
          <a:prstGeom prst="ribbon">
            <a:avLst>
              <a:gd fmla="val 3220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820038" y="3085725"/>
            <a:ext cx="9585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Sound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navigation</a:t>
            </a:r>
            <a:endParaRPr sz="1200"/>
          </a:p>
        </p:txBody>
      </p:sp>
      <p:sp>
        <p:nvSpPr>
          <p:cNvPr id="134" name="Google Shape;134;p22"/>
          <p:cNvSpPr/>
          <p:nvPr/>
        </p:nvSpPr>
        <p:spPr>
          <a:xfrm>
            <a:off x="5033213" y="4298150"/>
            <a:ext cx="2274600" cy="829200"/>
          </a:xfrm>
          <a:prstGeom prst="ribbon">
            <a:avLst>
              <a:gd fmla="val 3220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6904425" y="2820350"/>
            <a:ext cx="2274600" cy="829200"/>
          </a:xfrm>
          <a:prstGeom prst="ribbon">
            <a:avLst>
              <a:gd fmla="val 32203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5755925" y="4659750"/>
            <a:ext cx="829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Keyboard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navigation</a:t>
            </a:r>
            <a:endParaRPr sz="1100"/>
          </a:p>
        </p:txBody>
      </p:sp>
      <p:sp>
        <p:nvSpPr>
          <p:cNvPr id="137" name="Google Shape;137;p22"/>
          <p:cNvSpPr txBox="1"/>
          <p:nvPr/>
        </p:nvSpPr>
        <p:spPr>
          <a:xfrm>
            <a:off x="7673100" y="3184175"/>
            <a:ext cx="927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GPS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navigation</a:t>
            </a:r>
            <a:endParaRPr sz="1000"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8">
            <a:alphaModFix/>
          </a:blip>
          <a:srcRect b="6004" l="0" r="0" t="2185"/>
          <a:stretch/>
        </p:blipFill>
        <p:spPr>
          <a:xfrm>
            <a:off x="955625" y="337275"/>
            <a:ext cx="1545850" cy="311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533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675" y="0"/>
            <a:ext cx="3353326" cy="51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/>
          <p:nvPr/>
        </p:nvSpPr>
        <p:spPr>
          <a:xfrm>
            <a:off x="3625750" y="1883150"/>
            <a:ext cx="1658400" cy="997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99999"/>
              </a:highlight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3541425" y="562125"/>
            <a:ext cx="2042400" cy="89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>
            <a:off x="3710075" y="772925"/>
            <a:ext cx="1754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 clicking </a:t>
            </a:r>
            <a:r>
              <a:rPr b="1" lang="en" sz="1800" u="sng">
                <a:solidFill>
                  <a:srgbClr val="0000FF"/>
                </a:solidFill>
              </a:rPr>
              <a:t>GO</a:t>
            </a:r>
            <a:endParaRPr b="1" sz="1800" u="sng">
              <a:solidFill>
                <a:srgbClr val="0000FF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5464" l="0" r="0" t="3011"/>
          <a:stretch/>
        </p:blipFill>
        <p:spPr>
          <a:xfrm>
            <a:off x="6796575" y="323225"/>
            <a:ext cx="1595600" cy="313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5">
            <a:alphaModFix/>
          </a:blip>
          <a:srcRect b="6004" l="0" r="0" t="2185"/>
          <a:stretch/>
        </p:blipFill>
        <p:spPr>
          <a:xfrm>
            <a:off x="983725" y="330238"/>
            <a:ext cx="1595600" cy="311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533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b="13256" l="29905" r="30526" t="13702"/>
          <a:stretch/>
        </p:blipFill>
        <p:spPr>
          <a:xfrm>
            <a:off x="3614450" y="544809"/>
            <a:ext cx="1166425" cy="215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 rotWithShape="1">
          <a:blip r:embed="rId4">
            <a:alphaModFix/>
          </a:blip>
          <a:srcRect b="13256" l="29905" r="30526" t="13702"/>
          <a:stretch/>
        </p:blipFill>
        <p:spPr>
          <a:xfrm>
            <a:off x="5042000" y="528076"/>
            <a:ext cx="1166425" cy="215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4">
            <a:alphaModFix/>
          </a:blip>
          <a:srcRect b="13256" l="29905" r="30526" t="13702"/>
          <a:stretch/>
        </p:blipFill>
        <p:spPr>
          <a:xfrm>
            <a:off x="6469550" y="556553"/>
            <a:ext cx="1166425" cy="215337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3752225" y="2838750"/>
            <a:ext cx="981300" cy="53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6516875" y="2802448"/>
            <a:ext cx="981300" cy="53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5196675" y="2756725"/>
            <a:ext cx="933000" cy="53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3937337" y="2824663"/>
            <a:ext cx="7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Utilities near city</a:t>
            </a:r>
            <a:endParaRPr sz="1100"/>
          </a:p>
        </p:txBody>
      </p:sp>
      <p:sp>
        <p:nvSpPr>
          <p:cNvPr id="162" name="Google Shape;162;p24"/>
          <p:cNvSpPr txBox="1"/>
          <p:nvPr/>
        </p:nvSpPr>
        <p:spPr>
          <a:xfrm>
            <a:off x="5227109" y="2728200"/>
            <a:ext cx="796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Emergency? Click here</a:t>
            </a:r>
            <a:endParaRPr sz="900"/>
          </a:p>
        </p:txBody>
      </p:sp>
      <p:sp>
        <p:nvSpPr>
          <p:cNvPr id="163" name="Google Shape;163;p24"/>
          <p:cNvSpPr txBox="1"/>
          <p:nvPr/>
        </p:nvSpPr>
        <p:spPr>
          <a:xfrm>
            <a:off x="6516875" y="2816538"/>
            <a:ext cx="933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Click here for info</a:t>
            </a:r>
            <a:endParaRPr sz="1000"/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 b="5462" l="0" r="0" t="2735"/>
          <a:stretch/>
        </p:blipFill>
        <p:spPr>
          <a:xfrm>
            <a:off x="6641125" y="917850"/>
            <a:ext cx="857074" cy="15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6">
            <a:alphaModFix/>
          </a:blip>
          <a:srcRect b="5462" l="0" r="0" t="2735"/>
          <a:stretch/>
        </p:blipFill>
        <p:spPr>
          <a:xfrm>
            <a:off x="5196675" y="861900"/>
            <a:ext cx="857075" cy="15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7">
            <a:alphaModFix/>
          </a:blip>
          <a:srcRect b="5462" l="0" r="0" t="2735"/>
          <a:stretch/>
        </p:blipFill>
        <p:spPr>
          <a:xfrm>
            <a:off x="3752225" y="892800"/>
            <a:ext cx="933001" cy="1510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4"/>
          <p:cNvCxnSpPr>
            <a:endCxn id="161" idx="1"/>
          </p:cNvCxnSpPr>
          <p:nvPr/>
        </p:nvCxnSpPr>
        <p:spPr>
          <a:xfrm>
            <a:off x="2400737" y="2382313"/>
            <a:ext cx="1536600" cy="7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2375000" y="2681450"/>
            <a:ext cx="2206500" cy="14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4"/>
          <p:cNvCxnSpPr>
            <a:endCxn id="162" idx="2"/>
          </p:cNvCxnSpPr>
          <p:nvPr/>
        </p:nvCxnSpPr>
        <p:spPr>
          <a:xfrm flipH="1" rot="10800000">
            <a:off x="4525109" y="3171000"/>
            <a:ext cx="1100100" cy="8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4"/>
          <p:cNvCxnSpPr/>
          <p:nvPr/>
        </p:nvCxnSpPr>
        <p:spPr>
          <a:xfrm>
            <a:off x="2375000" y="3330625"/>
            <a:ext cx="2585700" cy="15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4"/>
          <p:cNvCxnSpPr>
            <a:endCxn id="163" idx="2"/>
          </p:cNvCxnSpPr>
          <p:nvPr/>
        </p:nvCxnSpPr>
        <p:spPr>
          <a:xfrm flipH="1" rot="10800000">
            <a:off x="4932575" y="3322338"/>
            <a:ext cx="2050800" cy="15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24"/>
          <p:cNvPicPr preferRelativeResize="0"/>
          <p:nvPr/>
        </p:nvPicPr>
        <p:blipFill rotWithShape="1">
          <a:blip r:embed="rId8">
            <a:alphaModFix/>
          </a:blip>
          <a:srcRect b="5464" l="0" r="0" t="3011"/>
          <a:stretch/>
        </p:blipFill>
        <p:spPr>
          <a:xfrm>
            <a:off x="978500" y="337325"/>
            <a:ext cx="1595600" cy="31338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4"/>
          <p:cNvCxnSpPr/>
          <p:nvPr/>
        </p:nvCxnSpPr>
        <p:spPr>
          <a:xfrm>
            <a:off x="2290675" y="2965250"/>
            <a:ext cx="3260400" cy="19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4"/>
          <p:cNvCxnSpPr/>
          <p:nvPr/>
        </p:nvCxnSpPr>
        <p:spPr>
          <a:xfrm flipH="1" rot="10800000">
            <a:off x="5593200" y="3274350"/>
            <a:ext cx="2332800" cy="16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4"/>
          <p:cNvSpPr/>
          <p:nvPr/>
        </p:nvSpPr>
        <p:spPr>
          <a:xfrm>
            <a:off x="7855775" y="2705275"/>
            <a:ext cx="1100100" cy="5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 txBox="1"/>
          <p:nvPr/>
        </p:nvSpPr>
        <p:spPr>
          <a:xfrm>
            <a:off x="8010375" y="2698200"/>
            <a:ext cx="9813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Weather details</a:t>
            </a:r>
            <a:endParaRPr sz="1200"/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4">
            <a:alphaModFix/>
          </a:blip>
          <a:srcRect b="13256" l="29905" r="30526" t="13702"/>
          <a:stretch/>
        </p:blipFill>
        <p:spPr>
          <a:xfrm>
            <a:off x="7807175" y="488628"/>
            <a:ext cx="1166425" cy="215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9">
            <a:alphaModFix/>
          </a:blip>
          <a:srcRect b="4921" l="0" r="0" t="2733"/>
          <a:stretch/>
        </p:blipFill>
        <p:spPr>
          <a:xfrm>
            <a:off x="7974275" y="836400"/>
            <a:ext cx="857074" cy="151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/>
          <p:nvPr/>
        </p:nvSpPr>
        <p:spPr>
          <a:xfrm>
            <a:off x="2116550" y="836400"/>
            <a:ext cx="1278900" cy="1004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2290675" y="1082100"/>
            <a:ext cx="9330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mfortaa"/>
                <a:ea typeface="Comfortaa"/>
                <a:cs typeface="Comfortaa"/>
                <a:sym typeface="Comfortaa"/>
              </a:rPr>
              <a:t>Complete map view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0" y="0"/>
            <a:ext cx="9144000" cy="1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9900"/>
                </a:solidFill>
                <a:highlight>
                  <a:srgbClr val="0000FF"/>
                </a:highlight>
              </a:rPr>
              <a:t>Features of the application</a:t>
            </a:r>
            <a:endParaRPr sz="2800">
              <a:solidFill>
                <a:srgbClr val="FF9900"/>
              </a:solidFill>
              <a:highlight>
                <a:srgbClr val="0000FF"/>
              </a:highlight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882600" y="696134"/>
            <a:ext cx="1166425" cy="215341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98375" y="2990100"/>
            <a:ext cx="30000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b="1" i="1" lang="en" sz="1800">
                <a:solidFill>
                  <a:schemeClr val="dk2"/>
                </a:solidFill>
              </a:rPr>
              <a:t>Utilities accordingly for the client into the bargain with primary utilities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2923075" y="696125"/>
            <a:ext cx="30000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2) Emergency contacts  accordingly for client           into the bargain with primary contacts</a:t>
            </a:r>
            <a:endParaRPr b="1"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 </a:t>
            </a:r>
            <a:endParaRPr b="1" i="1" sz="1800">
              <a:solidFill>
                <a:schemeClr val="dk2"/>
              </a:solidFill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3682525" y="2310121"/>
            <a:ext cx="1166425" cy="215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7151500" y="696134"/>
            <a:ext cx="1166425" cy="215341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6144000" y="3085800"/>
            <a:ext cx="30000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3)Weather report of the desired location</a:t>
            </a:r>
            <a:endParaRPr b="1" i="1" sz="1800">
              <a:solidFill>
                <a:schemeClr val="dk2"/>
              </a:solidFill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4921" l="0" r="0" t="2733"/>
          <a:stretch/>
        </p:blipFill>
        <p:spPr>
          <a:xfrm>
            <a:off x="7306175" y="1061250"/>
            <a:ext cx="857074" cy="15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5">
            <a:alphaModFix/>
          </a:blip>
          <a:srcRect b="5462" l="0" r="0" t="2735"/>
          <a:stretch/>
        </p:blipFill>
        <p:spPr>
          <a:xfrm>
            <a:off x="999313" y="1061250"/>
            <a:ext cx="933001" cy="151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6">
            <a:alphaModFix/>
          </a:blip>
          <a:srcRect b="5462" l="0" r="0" t="2735"/>
          <a:stretch/>
        </p:blipFill>
        <p:spPr>
          <a:xfrm>
            <a:off x="3837200" y="2631588"/>
            <a:ext cx="857075" cy="15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idx="4294967295" type="body"/>
          </p:nvPr>
        </p:nvSpPr>
        <p:spPr>
          <a:xfrm>
            <a:off x="2978250" y="1061250"/>
            <a:ext cx="2021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/>
              <a:t>5)Main attractions</a:t>
            </a:r>
            <a:endParaRPr b="1" i="1"/>
          </a:p>
        </p:txBody>
      </p:sp>
      <p:sp>
        <p:nvSpPr>
          <p:cNvPr id="200" name="Google Shape;200;p26"/>
          <p:cNvSpPr txBox="1"/>
          <p:nvPr/>
        </p:nvSpPr>
        <p:spPr>
          <a:xfrm>
            <a:off x="70275" y="2821450"/>
            <a:ext cx="27405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4)Basic information of the place</a:t>
            </a:r>
            <a:endParaRPr b="1" i="1"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671800" y="668034"/>
            <a:ext cx="1166425" cy="215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3405588" y="1818184"/>
            <a:ext cx="1166425" cy="215341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5962950" y="3086275"/>
            <a:ext cx="23283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6)</a:t>
            </a:r>
            <a:r>
              <a:rPr b="1" i="1" lang="en" sz="1800">
                <a:solidFill>
                  <a:schemeClr val="dk2"/>
                </a:solidFill>
              </a:rPr>
              <a:t>Educational bodies</a:t>
            </a:r>
            <a:endParaRPr b="1" i="1"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6543900" y="932859"/>
            <a:ext cx="1166425" cy="215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4">
            <a:alphaModFix/>
          </a:blip>
          <a:srcRect b="5596" l="0" r="0" t="2802"/>
          <a:stretch/>
        </p:blipFill>
        <p:spPr>
          <a:xfrm>
            <a:off x="6655150" y="1232938"/>
            <a:ext cx="943901" cy="15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 rotWithShape="1">
          <a:blip r:embed="rId5">
            <a:alphaModFix/>
          </a:blip>
          <a:srcRect b="5468" l="0" r="0" t="3548"/>
          <a:stretch/>
        </p:blipFill>
        <p:spPr>
          <a:xfrm>
            <a:off x="798700" y="1015500"/>
            <a:ext cx="943901" cy="15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 rotWithShape="1">
          <a:blip r:embed="rId6">
            <a:alphaModFix/>
          </a:blip>
          <a:srcRect b="5464" l="0" r="0" t="3011"/>
          <a:stretch/>
        </p:blipFill>
        <p:spPr>
          <a:xfrm>
            <a:off x="3545938" y="2178250"/>
            <a:ext cx="885724" cy="155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idx="4294967295" type="body"/>
          </p:nvPr>
        </p:nvSpPr>
        <p:spPr>
          <a:xfrm>
            <a:off x="311700" y="12227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 txBox="1"/>
          <p:nvPr/>
        </p:nvSpPr>
        <p:spPr>
          <a:xfrm>
            <a:off x="0" y="2678725"/>
            <a:ext cx="26700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7</a:t>
            </a:r>
            <a:r>
              <a:rPr b="1" i="1" lang="en" sz="1800">
                <a:solidFill>
                  <a:schemeClr val="dk2"/>
                </a:solidFill>
              </a:rPr>
              <a:t>)Resorts and Hotels</a:t>
            </a:r>
            <a:endParaRPr b="1" i="1" sz="1800">
              <a:solidFill>
                <a:schemeClr val="dk2"/>
              </a:solidFill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311700" y="525309"/>
            <a:ext cx="1166425" cy="215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7457325" y="202084"/>
            <a:ext cx="1166425" cy="2153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2841900" y="2139259"/>
            <a:ext cx="1166425" cy="215341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2599725" y="1541050"/>
            <a:ext cx="1838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8</a:t>
            </a:r>
            <a:r>
              <a:rPr b="1" i="1" lang="en" sz="1800">
                <a:solidFill>
                  <a:schemeClr val="dk2"/>
                </a:solidFill>
              </a:rPr>
              <a:t>)Hospitals</a:t>
            </a:r>
            <a:endParaRPr b="1" i="1" sz="1800">
              <a:solidFill>
                <a:schemeClr val="dk2"/>
              </a:solidFill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6705538" y="2355488"/>
            <a:ext cx="26700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1</a:t>
            </a:r>
            <a:r>
              <a:rPr b="1" i="1" lang="en" sz="1800">
                <a:solidFill>
                  <a:schemeClr val="dk2"/>
                </a:solidFill>
              </a:rPr>
              <a:t>0)Travel information</a:t>
            </a:r>
            <a:endParaRPr b="1" i="1"/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13256" l="29905" r="30526" t="13702"/>
          <a:stretch/>
        </p:blipFill>
        <p:spPr>
          <a:xfrm>
            <a:off x="4742963" y="2139271"/>
            <a:ext cx="1166425" cy="215341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4437825" y="1541050"/>
            <a:ext cx="23610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9) Notable people</a:t>
            </a:r>
            <a:endParaRPr b="1" i="1"/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4">
            <a:alphaModFix/>
          </a:blip>
          <a:srcRect b="4970" l="0" r="0" t="2803"/>
          <a:stretch/>
        </p:blipFill>
        <p:spPr>
          <a:xfrm>
            <a:off x="7574725" y="525300"/>
            <a:ext cx="963649" cy="15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5">
            <a:alphaModFix/>
          </a:blip>
          <a:srcRect b="5462" l="0" r="0" t="2735"/>
          <a:stretch/>
        </p:blipFill>
        <p:spPr>
          <a:xfrm>
            <a:off x="2983150" y="2473375"/>
            <a:ext cx="895550" cy="15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 rotWithShape="1">
          <a:blip r:embed="rId6">
            <a:alphaModFix/>
          </a:blip>
          <a:srcRect b="5462" l="0" r="0" t="2735"/>
          <a:stretch/>
        </p:blipFill>
        <p:spPr>
          <a:xfrm>
            <a:off x="447138" y="824725"/>
            <a:ext cx="895550" cy="155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 rotWithShape="1">
          <a:blip r:embed="rId7">
            <a:alphaModFix/>
          </a:blip>
          <a:srcRect b="5460" l="0" r="0" t="2458"/>
          <a:stretch/>
        </p:blipFill>
        <p:spPr>
          <a:xfrm>
            <a:off x="4909175" y="2473375"/>
            <a:ext cx="895525" cy="155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mobile application which can give information about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Basic information about the 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Education institutes around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Hospitals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Police station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Hotels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Travel 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problem is?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Asked for  such an software application which can give us the information about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City and it’s main attractions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Necessary amenities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Educational bodies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Travelling 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this software does?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AutoNum type="arabicParenR"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It gives the selected location of the client through geolocation or autocompletetextview inflated by scraping Indian cities provided on wikipedia  after a succesful login.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AutoNum type="arabicParenR"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On asking this application also provides the client with the basic information that are necessary such as travel information ,hospitals and other basic amenities either of the selected location.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software application?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38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Provides a common platform to all the various application ,making it completely handy as you have to no more be tangled between various applications.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User has the privilege to add any utility he desires to and also is allowed to rate the hospitality of the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Designed according to the current developments like providing voice communication,verifying user and a few more.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u="sng"/>
              <a:t>Android studio  </a:t>
            </a:r>
            <a:r>
              <a:rPr lang="en"/>
              <a:t>                                 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Compiling and building the app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 u="sng"/>
              <a:t>Geocoding</a:t>
            </a:r>
            <a:endParaRPr u="sng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Get latitude,longitude and address of location through gps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 u="sng"/>
              <a:t>Volley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Internet loading library to minimize usage of LoaderManager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>
            <a:off x="758875" y="1798825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758875" y="2804925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758875" y="3811025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7982250" y="445025"/>
            <a:ext cx="84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86850" y="323225"/>
            <a:ext cx="8520600" cy="4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</a:t>
            </a:r>
            <a:r>
              <a:rPr lang="en" u="sng"/>
              <a:t>Glide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I</a:t>
            </a:r>
            <a:r>
              <a:rPr lang="en"/>
              <a:t>mage loading library due to low heapSize of android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5) </a:t>
            </a:r>
            <a:r>
              <a:rPr lang="en" u="sng"/>
              <a:t>Jsoup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HTML Web Parsing used to get city’s main Attractions.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6) </a:t>
            </a:r>
            <a:r>
              <a:rPr lang="en" u="sng"/>
              <a:t>Picasso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Image loading library due to low heap Size of android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7) </a:t>
            </a:r>
            <a:r>
              <a:rPr lang="en" u="sng"/>
              <a:t>Google maps and play Services: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Getting MapView and other options provided by Google Play Services</a:t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324150" y="933250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324150" y="1982475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324150" y="3031700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324150" y="4080925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9769550" y="45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143075" y="295225"/>
            <a:ext cx="8520600" cy="4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8) </a:t>
            </a:r>
            <a:r>
              <a:rPr lang="en" u="sng"/>
              <a:t>Github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Version Control System to simplify collaborative work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9) </a:t>
            </a:r>
            <a:r>
              <a:rPr lang="en" u="sng"/>
              <a:t>Fire base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To get real time secured data from google servers using OAuth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10)</a:t>
            </a:r>
            <a:r>
              <a:rPr lang="en" u="sng"/>
              <a:t> Lottie animation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</a:t>
            </a:r>
            <a:r>
              <a:rPr lang="en"/>
              <a:t>For</a:t>
            </a:r>
            <a:r>
              <a:rPr lang="en"/>
              <a:t> the animation of the application .</a:t>
            </a:r>
            <a:r>
              <a:rPr lang="en" u="sng"/>
              <a:t> 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422525" y="919375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422525" y="1966200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422525" y="2909025"/>
            <a:ext cx="323100" cy="2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4294967295" type="title"/>
          </p:nvPr>
        </p:nvSpPr>
        <p:spPr>
          <a:xfrm>
            <a:off x="6200025" y="204275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33533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757" y="0"/>
            <a:ext cx="335333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6898" l="0" r="0" t="3391"/>
          <a:stretch/>
        </p:blipFill>
        <p:spPr>
          <a:xfrm>
            <a:off x="946525" y="323275"/>
            <a:ext cx="1667374" cy="3161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3808450" y="1672350"/>
            <a:ext cx="1480200" cy="755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3710075" y="772925"/>
            <a:ext cx="190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r>
              <a:rPr lang="en" sz="2400"/>
              <a:t>logging</a:t>
            </a:r>
            <a:r>
              <a:rPr lang="en" sz="2400"/>
              <a:t> in</a:t>
            </a:r>
            <a:endParaRPr sz="2400"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5">
            <a:alphaModFix/>
          </a:blip>
          <a:srcRect b="6004" l="0" r="0" t="2185"/>
          <a:stretch/>
        </p:blipFill>
        <p:spPr>
          <a:xfrm>
            <a:off x="6710350" y="267000"/>
            <a:ext cx="1602550" cy="321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